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0.38536585365853659</c:v>
                </c:pt>
                <c:pt idx="1">
                  <c:v>0.61463414634146341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0.38536585365853659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8.4313553429907024</c:v>
                </c:pt>
                <c:pt idx="1">
                  <c:v>8.3827589469671526</c:v>
                </c:pt>
                <c:pt idx="2">
                  <c:v>6.7373568508302357</c:v>
                </c:pt>
                <c:pt idx="3">
                  <c:v>8.6730356136953617</c:v>
                </c:pt>
                <c:pt idx="4">
                  <c:v>8.5215169770628929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7.9115582759091447</c:v>
                </c:pt>
                <c:pt idx="2">
                  <c:v>6.3305318077747614</c:v>
                </c:pt>
                <c:pt idx="3">
                  <c:v>8.2921349196527032</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BB-424E-8092-40FAFD0C21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BB-424E-8092-40FAFD0C21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7.0676490280219806</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49-4063-95A0-A9AFB2A326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49-4063-95A0-A9AFB2A326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44-4EF2-B020-C8DF0FD119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44-4EF2-B020-C8DF0FD119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0.14723788060049081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0.42891039169135059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0.11957701044387292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1.2483669583743549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0.11957701044387292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0.42891039169135148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0.10229694136634748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6.9081777495512027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0.38471039343492741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0.47334956662297945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0.13196632016416565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1.377709587316728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0.13196632016416565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0.47334956662297945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5.7606423582001298E-2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7.2507810411666256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0.74966419490581959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0.53746165621041175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0.14984029140544131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1.5643113013896306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0.14984029140543953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0.26087702049122896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7.0439882933481144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7.0502740562707729</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7.263925878047818</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90-4A0C-84A1-069BCB1BA7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90-4A0C-84A1-069BCB1BA7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FB-46E6-B946-D21CDC94B9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FB-46E6-B946-D21CDC94B9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0.44155584738427223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0.78249243605654151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0.21815304084755471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2.2774866761768422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0.21815304084755383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0.7824924360565424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3.8531674933054205E-2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7.0502740562707729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0.1941898133965636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0.87782000887591316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0.2447296554305245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2.5549427472700463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0.24472965543052272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0.58453240867252187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7.479078842857632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8.1840664260174734</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D3-4476-8EE3-264499CA31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D3-4476-8EE3-264499CA31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A6-4173-B7D6-D8E30ED715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A6-4173-B7D6-D8E30ED715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0.40352998514992056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0.11543587029905567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1.2051340450610297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0.11543587029905567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0.3712320088565253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8.1840664260174734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8.4680200737130331</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F4-410F-A40A-F16ADD9588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F4-410F-A40A-F16ADD9588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D3-4825-865B-5AFC1DE903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D3-4825-865B-5AFC1DE903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71-439A-A75A-165D569D90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71-439A-A75A-165D569D90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7.9782123544394068E-3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0.47821694665084458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0.13332330932484115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1.3918763608860898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0.13332330932484027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0.25938284549116197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8.4680200737130331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8.8150438311018391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EB-4620-AE8F-6A95651F16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EB-4620-AE8F-6A95651F16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C3-4ACB-BECC-6811632B90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C3-4ACB-BECC-6811632B90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0.65651033260685576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0.46975765881041376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0.13096492312101482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1.3672551448094019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5.948409473913685E-2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9.2252587619393918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0.32213505859757863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0.31698253332272586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8.8372360362237501E-2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0.92259485581931244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8.8372360362237501E-2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0.21469669324106277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8.9454520200705936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0.25199910101403145</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0.33739849970481561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9.4064179149062177E-2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0.9820166333010425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9.4064179149061289E-2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0.21639703545747757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8.2744207112955337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8.4725748667695964</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92-4D28-B38F-8FB39B3718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92-4D28-B38F-8FB39B3718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CA-4BF0-BE02-91E20FECBE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CA-4BF0-BE02-91E20FECBE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9A-4441-96F7-4ED8C960AC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9A-4441-96F7-4ED8C960AC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0.36488967932106586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0.13964906768861152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1.4579163772627908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0.13964906768861063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0.14479377866405585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7.9137978674323657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0.21723314107092762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0.37842694809272803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0.10550260380935139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1.1014321576460269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0.10550260380935228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0.37842694809272714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2.0507871257040122E-2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9.0313518661068279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8.1976367497430189</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E9-4B2D-B6F2-E34192DDEE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E9-4B2D-B6F2-E34192DDEE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20-4590-8266-0F1A680FEA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20-4590-8266-0F1A680FEA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0.43597640367861512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0.64981291155537324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0.18116298139853981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1.8913157238086162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0.18116298139853804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0.64981291155537413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0.53395114512431796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7.3726755136046931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3.1649732203730352E-2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0.23462076132328669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6.5410514108720008E-2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0.6828764512551011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6.5410514108720008E-2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0.23462076132328669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0.3275128292065439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8.837475788657212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0.10902326260802386</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0.28897648911675322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8.0564484625529786E-2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0.84108174515850909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8.0564484625529786E-2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0.28897648911675233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0.8228601588835005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8.3827589469671526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8.4039655766767254</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0.3383892806777995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0.14617938084054938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1.5260919164944111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0.14617938084054849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0.12607381899953296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8.4819354567525291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AD-4CEA-A261-334A0C42AB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AD-4CEA-A261-334A0C42AB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A-4B07-8979-54E2E2977D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A-4B07-8979-54E2E2977D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0.3317470914432139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0.12538854313163128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1.3090385319316908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0.12538854313163128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0.44975575947719548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0.53278276172577144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7.8004572970127652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0.97056446708253308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0.57823968192945951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0.1612089000979422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1.6829979569744014</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0.16120890009794309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0.46239298966117026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9.0074738563406864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0.41765736187002211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0.32052948954366833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8.9361225237727382E-2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0.9329184642811299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8.9361225237727382E-2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0.32052948954366833</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0.14471486751747165</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9.6025265961898238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8.6666220938868044</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B7-4EC4-BEB1-E3AE510D90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B7-4EC4-BEB1-E3AE510D90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CC-4F8C-BA61-0709BE9F27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CC-4F8C-BA61-0709BE9F27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0.33723411770014433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0.32299632924601163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9.0048961703348418E-2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0.94009833503191409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9.004896170334753E-2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0.3229963292460134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0.27361334800655612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8.2080402445884797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0.33077872375091388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0.24329871826130933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6.7829863622071329E-2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0.70813411560057204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6.7829863622071329E-2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0.24329871826130933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0.10606847391484386</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9.0563099327632308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3.3623197439958119E-3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0.17041389869668055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1.7790968313306932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0.17041389869667967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0.13176634391251874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8.2437187494540929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0.18517027562768718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0.26056875835795612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7.2644621681112298E-2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0.75839950399891976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7.2644621681112298E-2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0.26056875835795523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9.5826422737568251E-2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8.8841513150912697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3.8309255045270163E-2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0.29629474695464886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8.2604760195589932E-2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0.86238193152533071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8.2604760195589932E-2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0.29629474695464886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0.13395843951393438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8.5179868831042427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8.9049268700768902</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D2-48B5-AB8A-3F3916F0A9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D2-48B5-AB8A-3F3916F0A9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B3-4582-A953-CC3C76FADA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B3-4582-A953-CC3C76FADA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0.28970571796707478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0.10179904139696294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1.0627674935375735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0.10179904139696205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0.36514265206412411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0.13334708336474677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8.9049268700768902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0.22676650187792102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0.42776565354713814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0.11925786600792865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1.2450351359170035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0.11925786600792954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0.42776565354713725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0.28768937332318956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8.5217146350606683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0.38117245160768043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0.4876537499533633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0.13595421953107945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1.4193426887339378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4.808465318810029E-2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8.832429542196218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0.36176440914749453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0.22058957139555702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2.302923708077075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0.22058957139555702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0.79123201959213851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9.7179383475314296E-2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5.8321613654631443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0.21253993877694333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0.21302526312755576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2.22395340709968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0.21302526312755621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0.76409962675125165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0.90649983879502027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4.5112139825016646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0.12431641312372843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0.17512657825865841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1.8282965347581364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0.17512657825865929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0.40238743110665887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7.6820961719192544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0.66515837104072384</c:v>
                </c:pt>
                <c:pt idx="1">
                  <c:v>8.5972850678733032E-2</c:v>
                </c:pt>
                <c:pt idx="2">
                  <c:v>0.16742081447963797</c:v>
                </c:pt>
                <c:pt idx="3">
                  <c:v>4.9773755656108601E-2</c:v>
                </c:pt>
                <c:pt idx="4">
                  <c:v>0</c:v>
                </c:pt>
                <c:pt idx="5">
                  <c:v>3.1674208144796379E-2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6.0771031279440866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AD-48D2-B61E-4BF74BA122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AD-48D2-B61E-4BF74BA122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C6-4C34-8DCA-12AB983CF4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C6-4C34-8DCA-12AB983CF4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0.42830615147636486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0.78161618562729007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0.21790874877918931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2.2749363017762008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0.21790874877918931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0.68966848710424777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6.8553073292094817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0.47174932267460434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0.61775632744451947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0.17222584542031516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1.7980132970603808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0.17222584542031605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0.61775632744451947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6.2812672950512294E-2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7.7413183667209537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0.40475669378445733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0.63816066320541331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0.17791442167690708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1.8574012229882868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0.17791442167690619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0.61805994022102873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8.017609139663227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0.72131266411412298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0.21815274928881401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2.2774836323451106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0.21815274928881401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0.78249139026543624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1.4075531391690657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4.330856344378148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0.62185702933332609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0.2090911472956658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2.1828817981280242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0.20909114729566536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0.74998835940854125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0.72687335233231032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3.4404244597486251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7.9472109744830099E-2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0.12336187636312168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1.2878804195148321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0.12336187636312346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0.44248631500552804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0.32686223885703924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7.3835650252251313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9.4501091960993744</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0.56561085972850678</c:v>
                </c:pt>
                <c:pt idx="1">
                  <c:v>0.43438914027149322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A5-4CA8-859C-F50E8DFF18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A5-4CA8-859C-F50E8DFF18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9F-4CBD-B759-1FC33D9CE3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9F-4CBD-B759-1FC33D9CE3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0.21099033915955623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0.12947771325547386</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3.6097418412143867E-2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0.37685190707694005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3.6097418412143867E-2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3.2591935156148111E-2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9.6937143690888004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0.29552307998870742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9.0750013965593013E-2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0.94741722080292945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9.0750013965593013E-2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0.25783214154757417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8.7999583063986648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0.11490963168682811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0.10751464177342029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2.9974278290419321E-2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0.31292719628946841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1.0897606470077648E-2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9.8566549128106562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6.2085170947634358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E2-4B00-BE91-0F69EA388B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E2-4B00-BE91-0F69EA388B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88-4303-B45B-35E4C72284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88-4303-B45B-35E4C72284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0.44801974677788348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0.67324264850924709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0.18769501688824297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1.9595092440012114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0.18769501688824253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0.67324264850924731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0.66140977679513036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2.1520035462475851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6.8573574041597141E-3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0.224725531408553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2.2514604986033282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8.3047152268399635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0.58371040723981915</c:v>
                </c:pt>
                <c:pt idx="1">
                  <c:v>0.23529411764705879</c:v>
                </c:pt>
                <c:pt idx="2">
                  <c:v>0.1809954751131222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0.60549251979660923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0.23338930246626433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2.4365510774638466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0.18329480288596933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7.8074599444086656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0.73205250778497533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0.29151993496366124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3.043426601528024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0.29151993496366124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1.0456519110735858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0.15202769564845475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4.548062527705059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0.24253806892026741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0.12531665736667819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1.3082880547838434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0.12531665736667996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0.28297364364167343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7.5108221337315424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0.25600488513280517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0.6786391680235706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0.18919952618161684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1.9752161067455187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0.18919952618161684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0.6241107041522822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6.9280391896477944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0.3390040204445528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0.11508829374519713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1.201505395342056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0.11508829374519713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0.41280982829480983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0.36402658444751701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8.593250656116906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8.5606009880845608</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92-4D4A-8102-0B7B1294E9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92-4D4A-8102-0B7B1294E9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1D-4688-80F4-57AEF398E8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1D-4688-80F4-57AEF398E8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4.368615783175489E-2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0.3819808443266659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0.10649340350857717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1.1117759653920798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0.10649340350857628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0.3819808443266659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0.16384367973062552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8.364332568778174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0.17107254675761219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0.28538406109745829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7.9562942552632521E-2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0.830625788561278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7.9562942552632521E-2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0.10882816524009797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9.0805275523945586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0.41628959276018102</c:v>
                </c:pt>
                <c:pt idx="1">
                  <c:v>0.58371040723981915</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0.43764525434250512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0.13342761382906865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1.3929652850547392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0.13342761382906865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0.43372987240830518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8.2369428430809499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8.6886682517081013</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C1-4F6A-930C-D80803F765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C1-4F6A-930C-D80803F765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7B-4870-AAB5-118AE2CBA2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7B-4870-AAB5-118AE2CBA2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6.4262338992157275E-2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0.33053184521493151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9.2149807216002522E-2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0.96203086297278517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9.2149807216001633E-2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0.33053184521493151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0.25494121201769104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8.6730356136953617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0.19671678909421431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0.22885633213232914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6.3803434348185917E-2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0.66609876744216834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6.3803434348185917E-2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0.22885633213232914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6.318542919217407E-2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9.129749676069105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0.17237792217964021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8.482324087673021E-2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0.88554255387110103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8.482324087673021E-2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0.30425220812862541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0.12403542618577923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8.5205323740772414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1.7222704011309808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0.39596541757174553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0.11039219797328048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1.1524788243209159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0.11039219797327959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0.39596541757174641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0.19914930412893739</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8.4313553429907024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8.3167805411895923</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C0-4F22-B95C-5DAA948809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C0-4F22-B95C-5DAA948809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2</c:v>
                </c:pt>
                <c:pt idx="3">
                  <c:v>71</c:v>
                </c:pt>
                <c:pt idx="4">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2C-4B38-A2A5-2A772B1B6D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2C-4B38-A2A5-2A772B1B6D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0.12932923922796302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0.34240876527339825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9.5461003730203053E-2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0.99659928298652645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9.5461003730203942E-2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0.25316118012741029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8.6695717176184637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0.25550564379098439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0.44996818474796019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0.1254477657089188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1.3096568072038339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0.12544776570891969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0.44996818474796108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8.6124480405416648E-2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7.5981898498737879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0.56572529167167929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0.40333467291577652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0.11244669126676676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1.1739274416953593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0.11244669126676854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0.40333467291577563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3.7010976562266151E-2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8.2943983124056029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0.54101489323193341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0.3803410666539726</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0.10603624575326887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1.1070033035370033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0.10603624575327153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0.36665459128811939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8.5686948100068729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0.38635432206649511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0.11290745384815537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1.1787377374213044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0.11290745384815537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0.24975166688438755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8.3386621654719679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0.59934045609577069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0.41998213241185489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0.1170878785091114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1.2223807754880616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0.11708787850911051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0.41998213241185489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0.16973949545800338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8.4311663917608577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7.2152654735089001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EE-4A37-BC64-2772199267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EE-4A37-BC64-2772199267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4.548062527705059</c:v>
                </c:pt>
                <c:pt idx="1">
                  <c:v>2.1520035462475851</c:v>
                </c:pt>
                <c:pt idx="2">
                  <c:v>4.330856344378148</c:v>
                </c:pt>
                <c:pt idx="3">
                  <c:v>7.8074599444086656</c:v>
                </c:pt>
                <c:pt idx="4">
                  <c:v>8.3386621654719679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3.2042575743585351</c:v>
                </c:pt>
                <c:pt idx="2">
                  <c:v>5.0366359906505567</c:v>
                </c:pt>
                <c:pt idx="3">
                  <c:v>8.3860240915862114</c:v>
                </c:pt>
                <c:pt idx="4">
                  <c:v>8.7283117765369731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AA-4576-86CB-069015809C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AA-4576-86CB-069015809C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0.28852238260901686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0.46291746868688755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0.12905792925543391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1.3473464004548106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0.1290579292554348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0.46291746868688577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0.13699193529635956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8.3449814526668735</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0.19811614106282072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0.3039904654736354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8.4750268981444776E-2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0.88478073767728205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8.4750268981444776E-2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0.110040977471904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9.0243539732030769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0.54784926179458804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0.71733510035658732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0.19998766280492042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2.0878427166011093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0.19998766280491864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0.43737294771636392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6.9296975764005646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8.7587919660516711E-3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0.92664073299612992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0.258340508305829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2.6970381127734413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0.258340508305829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0.8962207165056606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4.5620288917650829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8.5216341800148658</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C0-4826-8CBC-CB5909AF04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C0-4826-8CBC-CB5909AF04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1E-4D2E-BFA0-76F1A383C7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1E-4D2E-BFA0-76F1A383C7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9.199755105752061E-2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0.20365932169002754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5.6778696222975711E-2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0.59276150190765264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5.6778696222975711E-2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0.20365932169002754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1.3252133353395479E-2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9.3786473141235795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0.17332286847800926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0.13218854596095753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1.3800295929849087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0.1321885459609593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0.47414666761414992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0.4054501615742776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7.4721338141044784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9.0074738563406864</c:v>
                </c:pt>
                <c:pt idx="1">
                  <c:v>7.0502740562707729</c:v>
                </c:pt>
                <c:pt idx="2">
                  <c:v>8.9049268700768902</c:v>
                </c:pt>
                <c:pt idx="3">
                  <c:v>9.0313518661068279</c:v>
                </c:pt>
                <c:pt idx="4">
                  <c:v>6.9280391896477944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6.4598193756752407</c:v>
                </c:pt>
                <c:pt idx="2">
                  <c:v>8.4772058054431803</c:v>
                </c:pt>
                <c:pt idx="3">
                  <c:v>8.6138900947930974</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0.45109918854814079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0.36039817855084433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0.10047631765363896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1.0489584460451447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0.10047631765363896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0.36039817855084344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0.1278374690014914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8.3814047166304544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0.30047886842204541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9.7710211286629267E-2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1.0200806895340371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9.7710211286628379E-2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0.35047644057687855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0.22636178098473536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8.5215169770628929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0.28922659229864056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0.12613192403896445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1.3167993227287971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0.12613192403896356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0.4524221900473826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5.0127421318322263E-2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7.9497557015635492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0.24720070499383162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0.26331212924936231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7.3409452974752654E-2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0.76638423377404408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7.3409452974752654E-2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0.20567263496420907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9.3937926276925712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7.2598137587108091E-2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0.34749169814127345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9.6878087411087499E-2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1.0113934347879514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9.6878087411086611E-2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0.34749169814127434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5.2995023546099418E-2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8.5541881089265406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8.1832357615389704</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B6-4CEC-8816-9946823BCE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B6-4CEC-8816-9946823BCE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0C-4B77-B37E-7D895038C5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0C-4B77-B37E-7D895038C5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7.3700048478794855E-2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0.20899212208167484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5.8265441101346127E-2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0.60828290668939644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5.8265441101346127E-2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0.20899212208167484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4.4368493135209519E-3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9.6628882528621212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0.23971006424033803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0.10002085731832011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1.0442035050129874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8.4534665434912171E-2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8.7199933631989381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4.5620288917650829</c:v>
                </c:pt>
                <c:pt idx="1">
                  <c:v>5.8321613654631443</c:v>
                </c:pt>
                <c:pt idx="2">
                  <c:v>8.2437187494540929</c:v>
                </c:pt>
                <c:pt idx="3">
                  <c:v>4.5112139825016646</c:v>
                </c:pt>
                <c:pt idx="4">
                  <c:v>4.9512450708940108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6.5441704220939876</c:v>
                </c:pt>
                <c:pt idx="2">
                  <c:v>8.8082713417254546</c:v>
                </c:pt>
                <c:pt idx="3">
                  <c:v>4.9198767003185759</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0.77781693716283096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0.35805715715418307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3.7380657246866349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0.35805715715418351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0.68146256620443246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6.1668256685558527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0.1223030423702447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0.49093456954329362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0.13686888750361792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1.4288916920963963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0.13686888750361703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8.839152760974045E-2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9.3885948720464594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0.2216393196968891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0.48957433735242706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0.13648966493861536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1.4249326625282457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0.13648966493861536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0.48957433735242795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3.9392090976857475E-2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9.2799290677475401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5.8443009608621228</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A0-4FF7-B862-88CA17EF9C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A0-4FF7-B862-88CA17EF9C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5E-480B-88FB-2544DAB83C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5E-480B-88FB-2544DAB83C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8.2916709104319697E-2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0.28212232224857114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2.9453168632299178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0.28212232224857114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1.0119436444458199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6.3386322257610317E-3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4.9512450708940108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0.14231005924750217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0.71106073866146513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0.19823841767474804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2.0695808465769412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0.19823841767474715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0.53446222158150558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6.7373568508302357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CF-4F06-BF21-36F18084DC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CF-4F06-BF21-36F18084DC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002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RVR | Epsom and St Helier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275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RVR | Epsom and St Helier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714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RVR | Epsom and St Helier University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Epsom and St Helier University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81588293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744109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50349913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52336122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Epsom and St Helier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hospital lighting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9502955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34621468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6511018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46248402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Epsom and St Helier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keeping parents / carers informed during their child / young person’s hospital stay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921334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7637665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D0E850B-8E53-4D99-0BDB-1624EC1A4DAC}"/>
              </a:ext>
            </a:extLst>
          </p:cNvPr>
          <p:cNvGraphicFramePr/>
          <p:nvPr>
            <p:extLst>
              <p:ext uri="{D42A27DB-BD31-4B8C-83A1-F6EECF244321}">
                <p14:modId xmlns:p14="http://schemas.microsoft.com/office/powerpoint/2010/main" val="3853702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D8D8A92-ABCD-B095-90A1-174BFA15DE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93236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15499733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7414199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290342057"/>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939561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18730729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67605196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804031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77391712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21476803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6972179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1BF18AC-C61A-F6CE-CBE5-4E9ADAA5C85D}"/>
              </a:ext>
            </a:extLst>
          </p:cNvPr>
          <p:cNvGraphicFramePr/>
          <p:nvPr>
            <p:extLst>
              <p:ext uri="{D42A27DB-BD31-4B8C-83A1-F6EECF244321}">
                <p14:modId xmlns:p14="http://schemas.microsoft.com/office/powerpoint/2010/main" val="1156738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7BCD72C-0950-6A1A-EF87-D0570CF2B3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25147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69049540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42231095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6581241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9502489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8623369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8518091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24411021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1428836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24223332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713407542"/>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7531638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FBA9CC-0522-B46E-81F6-109361C1E1FF}"/>
              </a:ext>
            </a:extLst>
          </p:cNvPr>
          <p:cNvGraphicFramePr/>
          <p:nvPr>
            <p:extLst>
              <p:ext uri="{D42A27DB-BD31-4B8C-83A1-F6EECF244321}">
                <p14:modId xmlns:p14="http://schemas.microsoft.com/office/powerpoint/2010/main" val="8600281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0A846D5-8747-569C-D580-4CC3010DE5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73932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9796412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61148710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65539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77209212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121750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5259828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1147AF5-D0CF-AC2B-150A-33946353F4BB}"/>
              </a:ext>
            </a:extLst>
          </p:cNvPr>
          <p:cNvGraphicFramePr/>
          <p:nvPr>
            <p:extLst>
              <p:ext uri="{D42A27DB-BD31-4B8C-83A1-F6EECF244321}">
                <p14:modId xmlns:p14="http://schemas.microsoft.com/office/powerpoint/2010/main" val="41718488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54F99E7-00CA-FB5C-C7BF-1E43E3C2FF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30170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14916349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62917075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38707567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6845835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66393957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69169932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8297011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74431790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983641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29936914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03388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6076613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27C3E6D-D80A-7C8A-7B9E-5071CE84D926}"/>
              </a:ext>
            </a:extLst>
          </p:cNvPr>
          <p:cNvGraphicFramePr/>
          <p:nvPr>
            <p:extLst>
              <p:ext uri="{D42A27DB-BD31-4B8C-83A1-F6EECF244321}">
                <p14:modId xmlns:p14="http://schemas.microsoft.com/office/powerpoint/2010/main" val="17601249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D238F09-EB76-3FC4-8FDB-ACDD73827A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18034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54924866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9697466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983533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10399622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9952951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8125785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765022D-7538-5145-443A-8CE07BFE0569}"/>
              </a:ext>
            </a:extLst>
          </p:cNvPr>
          <p:cNvGraphicFramePr/>
          <p:nvPr>
            <p:extLst>
              <p:ext uri="{D42A27DB-BD31-4B8C-83A1-F6EECF244321}">
                <p14:modId xmlns:p14="http://schemas.microsoft.com/office/powerpoint/2010/main" val="27294839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A7C760C-8C73-E5E5-D9BE-C54AD049AF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4428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00188550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346123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73846600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25651037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87728516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6919811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015989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D7A9759-FCD0-C0A7-EC8D-47EE4DAAE60D}"/>
              </a:ext>
            </a:extLst>
          </p:cNvPr>
          <p:cNvGraphicFramePr/>
          <p:nvPr>
            <p:extLst>
              <p:ext uri="{D42A27DB-BD31-4B8C-83A1-F6EECF244321}">
                <p14:modId xmlns:p14="http://schemas.microsoft.com/office/powerpoint/2010/main" val="7995355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D95C142-7B3C-8D46-DC90-FB698FD6F2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03716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33144090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0442757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75719695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05650060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380473525"/>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44586551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0455431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15947053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5840778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9739822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221727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2255863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00F8292-36DF-387E-7005-38274154E332}"/>
              </a:ext>
            </a:extLst>
          </p:cNvPr>
          <p:cNvGraphicFramePr/>
          <p:nvPr>
            <p:extLst>
              <p:ext uri="{D42A27DB-BD31-4B8C-83A1-F6EECF244321}">
                <p14:modId xmlns:p14="http://schemas.microsoft.com/office/powerpoint/2010/main" val="5547793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A785B09-0AA0-BCB5-ACEA-B62C99E9E1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83608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70354230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90791367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65313160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4005126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082283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357945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5300808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065446-342F-476F-CDD8-B17279DEF60D}"/>
              </a:ext>
            </a:extLst>
          </p:cNvPr>
          <p:cNvGraphicFramePr/>
          <p:nvPr>
            <p:extLst>
              <p:ext uri="{D42A27DB-BD31-4B8C-83A1-F6EECF244321}">
                <p14:modId xmlns:p14="http://schemas.microsoft.com/office/powerpoint/2010/main" val="7504874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0FD8341-1F35-193C-7646-835E0BA358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7117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16534829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04398223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85813351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841739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07112814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80764415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463285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907074929"/>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88250300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9427835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2836456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F0D2D71-B4C1-28FF-59F2-42F44F2414A5}"/>
              </a:ext>
            </a:extLst>
          </p:cNvPr>
          <p:cNvGraphicFramePr/>
          <p:nvPr>
            <p:extLst>
              <p:ext uri="{D42A27DB-BD31-4B8C-83A1-F6EECF244321}">
                <p14:modId xmlns:p14="http://schemas.microsoft.com/office/powerpoint/2010/main" val="31712908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524D7CC-4851-C901-E2AD-57F770C30E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91147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29983664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5682131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8380203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67825287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91553322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8548434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57585135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264888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2782516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808B9A-7C5D-746E-2850-4D3A080ABDA7}"/>
              </a:ext>
            </a:extLst>
          </p:cNvPr>
          <p:cNvGraphicFramePr/>
          <p:nvPr>
            <p:extLst>
              <p:ext uri="{D42A27DB-BD31-4B8C-83A1-F6EECF244321}">
                <p14:modId xmlns:p14="http://schemas.microsoft.com/office/powerpoint/2010/main" val="3815345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979ED48-BC01-ABCA-87E0-22555E4E5C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41259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7403993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89426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4816541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7724441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5870461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F47F14B-7B12-7F91-EE85-9375102B1F0B}"/>
              </a:ext>
            </a:extLst>
          </p:cNvPr>
          <p:cNvGraphicFramePr/>
          <p:nvPr>
            <p:extLst>
              <p:ext uri="{D42A27DB-BD31-4B8C-83A1-F6EECF244321}">
                <p14:modId xmlns:p14="http://schemas.microsoft.com/office/powerpoint/2010/main" val="25436202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8ECFA0-8041-F2BA-AB3D-B0C3157C52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6733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4954506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1721801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86231296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088457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8590667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3A6A7C-D8BA-7BBE-5D47-A2B194D7388B}"/>
              </a:ext>
            </a:extLst>
          </p:cNvPr>
          <p:cNvGraphicFramePr/>
          <p:nvPr>
            <p:extLst>
              <p:ext uri="{D42A27DB-BD31-4B8C-83A1-F6EECF244321}">
                <p14:modId xmlns:p14="http://schemas.microsoft.com/office/powerpoint/2010/main" val="19644024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9F4FA8E-3EE3-4F27-83F1-C2FB3F6721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77827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288276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06602868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50705362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00253449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873846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2186026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8F7007-A7E8-0325-3FB2-F090402B0155}"/>
              </a:ext>
            </a:extLst>
          </p:cNvPr>
          <p:cNvGraphicFramePr/>
          <p:nvPr>
            <p:extLst>
              <p:ext uri="{D42A27DB-BD31-4B8C-83A1-F6EECF244321}">
                <p14:modId xmlns:p14="http://schemas.microsoft.com/office/powerpoint/2010/main" val="1172362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309ACF-C269-80D3-F4AF-E26A313407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44303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2517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2792121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532612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66587489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83138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2680115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BAEE5E0-81A4-FF5E-5397-89E6BB1C3D3B}"/>
              </a:ext>
            </a:extLst>
          </p:cNvPr>
          <p:cNvGraphicFramePr/>
          <p:nvPr>
            <p:extLst>
              <p:ext uri="{D42A27DB-BD31-4B8C-83A1-F6EECF244321}">
                <p14:modId xmlns:p14="http://schemas.microsoft.com/office/powerpoint/2010/main" val="19480663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9BD67D-D9BF-C652-4C16-2BE0E50D5F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1845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8315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9647209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6914187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2558865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AB08759-ACFD-14AF-4729-12E3C7FA9D52}"/>
              </a:ext>
            </a:extLst>
          </p:cNvPr>
          <p:cNvGraphicFramePr/>
          <p:nvPr>
            <p:extLst>
              <p:ext uri="{D42A27DB-BD31-4B8C-83A1-F6EECF244321}">
                <p14:modId xmlns:p14="http://schemas.microsoft.com/office/powerpoint/2010/main" val="4120696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6A4989-8074-F725-E27B-10F85ECA24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76763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388107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8035371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25772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748286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5AD512-EC27-10C1-4F9C-B5A3FD1935B4}"/>
              </a:ext>
            </a:extLst>
          </p:cNvPr>
          <p:cNvGraphicFramePr/>
          <p:nvPr>
            <p:extLst>
              <p:ext uri="{D42A27DB-BD31-4B8C-83A1-F6EECF244321}">
                <p14:modId xmlns:p14="http://schemas.microsoft.com/office/powerpoint/2010/main" val="41686730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281221-1C2E-5EFC-BAFB-2FEBDBC5B2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98829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8052543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7356509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02027661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83404750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236015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3579332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8DB5D0-B29F-F6BA-27A0-FA7123304D71}"/>
              </a:ext>
            </a:extLst>
          </p:cNvPr>
          <p:cNvGraphicFramePr/>
          <p:nvPr>
            <p:extLst>
              <p:ext uri="{D42A27DB-BD31-4B8C-83A1-F6EECF244321}">
                <p14:modId xmlns:p14="http://schemas.microsoft.com/office/powerpoint/2010/main" val="6484578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7A66CB-ED1C-E410-2080-883963C7BB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018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4224724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934220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32178011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13964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9536073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52BBAB-0E19-61DD-2232-54A6B1FD2D26}"/>
              </a:ext>
            </a:extLst>
          </p:cNvPr>
          <p:cNvGraphicFramePr/>
          <p:nvPr>
            <p:extLst>
              <p:ext uri="{D42A27DB-BD31-4B8C-83A1-F6EECF244321}">
                <p14:modId xmlns:p14="http://schemas.microsoft.com/office/powerpoint/2010/main" val="313350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E843FA-0F67-0F28-1611-6DBB4A27C9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85196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15338340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25865774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63506177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10030353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1561145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319458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AF4BD6-6B99-9803-22A8-D64D55072A48}"/>
              </a:ext>
            </a:extLst>
          </p:cNvPr>
          <p:cNvGraphicFramePr/>
          <p:nvPr>
            <p:extLst>
              <p:ext uri="{D42A27DB-BD31-4B8C-83A1-F6EECF244321}">
                <p14:modId xmlns:p14="http://schemas.microsoft.com/office/powerpoint/2010/main" val="5352558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404B0E4-8D6A-5A12-2BFC-3237B153E1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2251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87165566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551988098"/>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3634657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4822955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57580619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5257045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2020851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6B9DEE-3010-148B-8ACE-C91E026452D3}"/>
              </a:ext>
            </a:extLst>
          </p:cNvPr>
          <p:cNvGraphicFramePr/>
          <p:nvPr>
            <p:extLst>
              <p:ext uri="{D42A27DB-BD31-4B8C-83A1-F6EECF244321}">
                <p14:modId xmlns:p14="http://schemas.microsoft.com/office/powerpoint/2010/main" val="38953463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FFAC501-B97B-B038-1D45-0E242E2A466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55156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61084869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01452234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36880389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62716769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04596329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48391696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70110372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11060590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67475860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05915906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6961994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592548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D031634-6375-BADC-64C5-CDF8F50BDDD5}"/>
              </a:ext>
            </a:extLst>
          </p:cNvPr>
          <p:cNvGraphicFramePr/>
          <p:nvPr>
            <p:extLst>
              <p:ext uri="{D42A27DB-BD31-4B8C-83A1-F6EECF244321}">
                <p14:modId xmlns:p14="http://schemas.microsoft.com/office/powerpoint/2010/main" val="39145255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A1488B-51EC-AA87-0E26-A8C7708BAA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14726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52819602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07830264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1334159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90380043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8544558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9439606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3322840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34846716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11753</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Epsom and St Helier University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